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5" r:id="rId10"/>
    <p:sldId id="266" r:id="rId11"/>
    <p:sldId id="268" r:id="rId12"/>
    <p:sldId id="267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1E12-AD1A-4DF8-BC45-2AC502F65195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14EF7-142E-44E6-B68D-BA567D302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6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4EF7-142E-44E6-B68D-BA567D30205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6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39A8-0403-4F64-B576-71299FEA9203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99E-AA82-48EF-9C7E-0838FCC1E6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39A8-0403-4F64-B576-71299FEA9203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99E-AA82-48EF-9C7E-0838FCC1E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39A8-0403-4F64-B576-71299FEA9203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99E-AA82-48EF-9C7E-0838FCC1E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39A8-0403-4F64-B576-71299FEA9203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99E-AA82-48EF-9C7E-0838FCC1E6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39A8-0403-4F64-B576-71299FEA9203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99E-AA82-48EF-9C7E-0838FCC1E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39A8-0403-4F64-B576-71299FEA9203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99E-AA82-48EF-9C7E-0838FCC1E6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39A8-0403-4F64-B576-71299FEA9203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99E-AA82-48EF-9C7E-0838FCC1E6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39A8-0403-4F64-B576-71299FEA9203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99E-AA82-48EF-9C7E-0838FCC1E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39A8-0403-4F64-B576-71299FEA9203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99E-AA82-48EF-9C7E-0838FCC1E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39A8-0403-4F64-B576-71299FEA9203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99E-AA82-48EF-9C7E-0838FCC1E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39A8-0403-4F64-B576-71299FEA9203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99E-AA82-48EF-9C7E-0838FCC1E6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C439A8-0403-4F64-B576-71299FEA9203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81799E-AA82-48EF-9C7E-0838FCC1E6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package" Target="../embeddings/_________Microsoft_Word5.docx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package" Target="../embeddings/_________Microsoft_Word6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package" Target="../embeddings/_________Microsoft_Word7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package" Target="../embeddings/_________Microsoft_Word8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package" Target="../embeddings/_________Microsoft_Word9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package" Target="../embeddings/_________Microsoft_Word10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package" Target="../embeddings/_________Microsoft_Word1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package" Target="../embeddings/_________Microsoft_Word12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package" Target="../embeddings/_________Microsoft_Word13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package" Target="../embeddings/_________Microsoft_Word14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_________Microsoft_Word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package" Target="../embeddings/_________Microsoft_Word15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6.emf"/><Relationship Id="rId4" Type="http://schemas.openxmlformats.org/officeDocument/2006/relationships/package" Target="../embeddings/_________Microsoft_Word16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7.emf"/><Relationship Id="rId4" Type="http://schemas.openxmlformats.org/officeDocument/2006/relationships/package" Target="../embeddings/_________Microsoft_Word17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8.emf"/><Relationship Id="rId4" Type="http://schemas.openxmlformats.org/officeDocument/2006/relationships/package" Target="../embeddings/_________Microsoft_Word18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9.emf"/><Relationship Id="rId4" Type="http://schemas.openxmlformats.org/officeDocument/2006/relationships/package" Target="../embeddings/_________Microsoft_Word19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0.emf"/><Relationship Id="rId4" Type="http://schemas.openxmlformats.org/officeDocument/2006/relationships/package" Target="../embeddings/_________Microsoft_Word20.doc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_________Microsoft_Word2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3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_________Microsoft_Word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872808" cy="509012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Типичные ошибки,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которые допускаются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 сдаче ЕГЭ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математике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(профильный уровень)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Батыгова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Светлана Алексеевна старший преподаватель кафедры фундаментальной и прикладной математики РГЭУ(РИНХ)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94468692"/>
              </p:ext>
            </p:extLst>
          </p:nvPr>
        </p:nvGraphicFramePr>
        <p:xfrm>
          <a:off x="1412875" y="981075"/>
          <a:ext cx="6291263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Документ" r:id="rId5" imgW="6078119" imgH="4083142" progId="Word.Document.12">
                  <p:embed/>
                </p:oleObj>
              </mc:Choice>
              <mc:Fallback>
                <p:oleObj name="Документ" r:id="rId5" imgW="6078119" imgH="40831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2875" y="981075"/>
                        <a:ext cx="6291263" cy="422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0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4066276"/>
              </p:ext>
            </p:extLst>
          </p:nvPr>
        </p:nvGraphicFramePr>
        <p:xfrm>
          <a:off x="1169988" y="736600"/>
          <a:ext cx="6300787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Документ" r:id="rId4" imgW="6078119" imgH="4077012" progId="Word.Document.12">
                  <p:embed/>
                </p:oleObj>
              </mc:Choice>
              <mc:Fallback>
                <p:oleObj name="Документ" r:id="rId4" imgW="6078119" imgH="40770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9988" y="736600"/>
                        <a:ext cx="6300787" cy="422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3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1272883"/>
              </p:ext>
            </p:extLst>
          </p:nvPr>
        </p:nvGraphicFramePr>
        <p:xfrm>
          <a:off x="1417638" y="257175"/>
          <a:ext cx="6219825" cy="641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Документ" r:id="rId4" imgW="6119059" imgH="6309327" progId="Word.Document.12">
                  <p:embed/>
                </p:oleObj>
              </mc:Choice>
              <mc:Fallback>
                <p:oleObj name="Документ" r:id="rId4" imgW="6119059" imgH="63093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7638" y="257175"/>
                        <a:ext cx="6219825" cy="6411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5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29036491"/>
              </p:ext>
            </p:extLst>
          </p:nvPr>
        </p:nvGraphicFramePr>
        <p:xfrm>
          <a:off x="1419225" y="981075"/>
          <a:ext cx="6684963" cy="484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Документ" r:id="rId4" imgW="6570609" imgH="4758497" progId="Word.Document.12">
                  <p:embed/>
                </p:oleObj>
              </mc:Choice>
              <mc:Fallback>
                <p:oleObj name="Документ" r:id="rId4" imgW="6570609" imgH="47584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9225" y="981075"/>
                        <a:ext cx="6684963" cy="484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5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54092930"/>
              </p:ext>
            </p:extLst>
          </p:nvPr>
        </p:nvGraphicFramePr>
        <p:xfrm>
          <a:off x="971600" y="401638"/>
          <a:ext cx="7157988" cy="628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Документ" r:id="rId4" imgW="6449806" imgH="6125073" progId="Word.Document.12">
                  <p:embed/>
                </p:oleObj>
              </mc:Choice>
              <mc:Fallback>
                <p:oleObj name="Документ" r:id="rId4" imgW="6449806" imgH="61250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401638"/>
                        <a:ext cx="7157988" cy="628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1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9031264"/>
              </p:ext>
            </p:extLst>
          </p:nvPr>
        </p:nvGraphicFramePr>
        <p:xfrm>
          <a:off x="1115616" y="764704"/>
          <a:ext cx="7062989" cy="4729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Документ" r:id="rId4" imgW="6078119" imgH="4070522" progId="Word.Document.12">
                  <p:embed/>
                </p:oleObj>
              </mc:Choice>
              <mc:Fallback>
                <p:oleObj name="Документ" r:id="rId4" imgW="6078119" imgH="40705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764704"/>
                        <a:ext cx="7062989" cy="4729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9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0961656"/>
              </p:ext>
            </p:extLst>
          </p:nvPr>
        </p:nvGraphicFramePr>
        <p:xfrm>
          <a:off x="1338263" y="998538"/>
          <a:ext cx="6345237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Документ" r:id="rId4" imgW="6118190" imgH="4062229" progId="Word.Document.12">
                  <p:embed/>
                </p:oleObj>
              </mc:Choice>
              <mc:Fallback>
                <p:oleObj name="Документ" r:id="rId4" imgW="6118190" imgH="40622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8263" y="998538"/>
                        <a:ext cx="6345237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3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83451061"/>
              </p:ext>
            </p:extLst>
          </p:nvPr>
        </p:nvGraphicFramePr>
        <p:xfrm>
          <a:off x="1160463" y="568325"/>
          <a:ext cx="7292975" cy="602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Документ" r:id="rId4" imgW="7094398" imgH="5857888" progId="Word.Document.12">
                  <p:embed/>
                </p:oleObj>
              </mc:Choice>
              <mc:Fallback>
                <p:oleObj name="Документ" r:id="rId4" imgW="7094398" imgH="58578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0463" y="568325"/>
                        <a:ext cx="7292975" cy="602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2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704560"/>
              </p:ext>
            </p:extLst>
          </p:nvPr>
        </p:nvGraphicFramePr>
        <p:xfrm>
          <a:off x="827584" y="980728"/>
          <a:ext cx="7113588" cy="483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Документ" r:id="rId4" imgW="6924364" imgH="4705493" progId="Word.Document.12">
                  <p:embed/>
                </p:oleObj>
              </mc:Choice>
              <mc:Fallback>
                <p:oleObj name="Документ" r:id="rId4" imgW="6924364" imgH="4705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980728"/>
                        <a:ext cx="7113588" cy="483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6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9946407"/>
              </p:ext>
            </p:extLst>
          </p:nvPr>
        </p:nvGraphicFramePr>
        <p:xfrm>
          <a:off x="1392238" y="760413"/>
          <a:ext cx="6691312" cy="541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Документ" r:id="rId4" imgW="6633629" imgH="5368823" progId="Word.Document.12">
                  <p:embed/>
                </p:oleObj>
              </mc:Choice>
              <mc:Fallback>
                <p:oleObj name="Документ" r:id="rId4" imgW="6633629" imgH="53688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2238" y="760413"/>
                        <a:ext cx="6691312" cy="541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1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996927"/>
              </p:ext>
            </p:extLst>
          </p:nvPr>
        </p:nvGraphicFramePr>
        <p:xfrm>
          <a:off x="1419225" y="1200150"/>
          <a:ext cx="6962775" cy="48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Документ" r:id="rId4" imgW="6962588" imgH="4814386" progId="Word.Document.12">
                  <p:embed/>
                </p:oleObj>
              </mc:Choice>
              <mc:Fallback>
                <p:oleObj name="Документ" r:id="rId4" imgW="6962588" imgH="48143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9225" y="1200150"/>
                        <a:ext cx="6962775" cy="481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4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68668763"/>
              </p:ext>
            </p:extLst>
          </p:nvPr>
        </p:nvGraphicFramePr>
        <p:xfrm>
          <a:off x="1403648" y="764704"/>
          <a:ext cx="6696744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Документ" r:id="rId4" imgW="6166730" imgH="5289984" progId="Word.Document.12">
                  <p:embed/>
                </p:oleObj>
              </mc:Choice>
              <mc:Fallback>
                <p:oleObj name="Документ" r:id="rId4" imgW="6166730" imgH="52899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764704"/>
                        <a:ext cx="6696744" cy="547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1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06283367"/>
              </p:ext>
            </p:extLst>
          </p:nvPr>
        </p:nvGraphicFramePr>
        <p:xfrm>
          <a:off x="1428750" y="390525"/>
          <a:ext cx="6284913" cy="734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Документ" r:id="rId4" imgW="6130160" imgH="7169483" progId="Word.Document.12">
                  <p:embed/>
                </p:oleObj>
              </mc:Choice>
              <mc:Fallback>
                <p:oleObj name="Документ" r:id="rId4" imgW="6130160" imgH="7169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8750" y="390525"/>
                        <a:ext cx="6284913" cy="734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1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00146148"/>
              </p:ext>
            </p:extLst>
          </p:nvPr>
        </p:nvGraphicFramePr>
        <p:xfrm>
          <a:off x="1430338" y="590550"/>
          <a:ext cx="6383337" cy="598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Документ" r:id="rId4" imgW="6144069" imgH="5762336" progId="Word.Document.12">
                  <p:embed/>
                </p:oleObj>
              </mc:Choice>
              <mc:Fallback>
                <p:oleObj name="Документ" r:id="rId4" imgW="6144069" imgH="5762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0338" y="590550"/>
                        <a:ext cx="6383337" cy="598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5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20429628"/>
              </p:ext>
            </p:extLst>
          </p:nvPr>
        </p:nvGraphicFramePr>
        <p:xfrm>
          <a:off x="1387475" y="1036638"/>
          <a:ext cx="6278563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Документ" r:id="rId4" imgW="6125842" imgH="4079959" progId="Word.Document.12">
                  <p:embed/>
                </p:oleObj>
              </mc:Choice>
              <mc:Fallback>
                <p:oleObj name="Документ" r:id="rId4" imgW="6125842" imgH="40799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7475" y="1036638"/>
                        <a:ext cx="6278563" cy="418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4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127272"/>
              </p:ext>
            </p:extLst>
          </p:nvPr>
        </p:nvGraphicFramePr>
        <p:xfrm>
          <a:off x="1662113" y="420688"/>
          <a:ext cx="6345237" cy="623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Документ" r:id="rId4" imgW="6118190" imgH="6014377" progId="Word.Document.12">
                  <p:embed/>
                </p:oleObj>
              </mc:Choice>
              <mc:Fallback>
                <p:oleObj name="Документ" r:id="rId4" imgW="6118190" imgH="60143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2113" y="420688"/>
                        <a:ext cx="6345237" cy="623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1896561"/>
              </p:ext>
            </p:extLst>
          </p:nvPr>
        </p:nvGraphicFramePr>
        <p:xfrm>
          <a:off x="1341438" y="1036638"/>
          <a:ext cx="6916737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Документ" r:id="rId4" imgW="6800315" imgH="4966909" progId="Word.Document.12">
                  <p:embed/>
                </p:oleObj>
              </mc:Choice>
              <mc:Fallback>
                <p:oleObj name="Документ" r:id="rId4" imgW="6800315" imgH="49669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1438" y="1036638"/>
                        <a:ext cx="6916737" cy="505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63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52177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2800" dirty="0" smtClean="0"/>
          </a:p>
          <a:p>
            <a:pPr marL="45720" indent="0" algn="ctr">
              <a:buNone/>
            </a:pPr>
            <a:endParaRPr lang="ru-RU" sz="2800" dirty="0"/>
          </a:p>
          <a:p>
            <a:pPr marL="4572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УСПЕШНОЙ СДАЧИ ЭКЗАМЕНОВ!</a:t>
            </a:r>
          </a:p>
          <a:p>
            <a:pPr marL="4572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4569688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	</a:t>
            </a:r>
          </a:p>
          <a:p>
            <a:pPr marL="4572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Типичной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ошибкой при подготовке к экзамену по математике является многократное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прорешивание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типовых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вариантов, которое создает ложное ощущение освоения материала и завышенные ожидания от результатов экзамена.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079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5073744"/>
          </a:xfrm>
        </p:spPr>
        <p:txBody>
          <a:bodyPr>
            <a:normAutofit fontScale="47500" lnSpcReduction="20000"/>
          </a:bodyPr>
          <a:lstStyle/>
          <a:p>
            <a:pPr marL="45720" indent="0" algn="just">
              <a:lnSpc>
                <a:spcPct val="170000"/>
              </a:lnSpc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«Не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следует чрезмерно увлекаться и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прорешиванием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типовых вариантов. Полезно оценить свои знания на диагностическом тестировании, реалистично определить свои цели на экзамене и спланировать стратегию итогового повторения. Повторение следует организовывать тематически, обязательно уделяя внимание регулярным тренингам по базовым математическим навыкам (арифметические действия, поиск ошибок в выкладках, умение читать условия задачи). Ведь очень обидно, решив сложные задачи, потерять баллы на самых простых первых задачах! А это происходит каждый год у 25% участников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экзамена»,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- отмечает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руководитель федеральной комиссии разработчиков КИМ ЕГЭ по математике Иван Ященко.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404664"/>
            <a:ext cx="7245424" cy="564980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оказатель успешности решения задач 1-12 (от приступивших к решению этого задания):</a:t>
            </a:r>
          </a:p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задание 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89%;</a:t>
            </a:r>
          </a:p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задание 2 – 90%;</a:t>
            </a:r>
          </a:p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задание 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90%;</a:t>
            </a:r>
          </a:p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задание 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75%;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задание 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90%;</a:t>
            </a:r>
          </a:p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задание 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79%;</a:t>
            </a:r>
          </a:p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задание 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задание 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50%;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задание 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задание 10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задание 11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40%;</a:t>
            </a:r>
          </a:p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задание 12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45%.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548680"/>
            <a:ext cx="7488832" cy="5544616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Показатель успешности решения задач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13-18: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задание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40% (2 балла);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задание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5% (2 балла),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 балл);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задание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11% (2 балла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задание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1% (3 балла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1% (2 балла),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2% (1 балл);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задание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13% (хотя бы 1 балл);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задание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1% (4 балла)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Доминирование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подготовки по алгебре над геометрией проявляется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подавляющего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большинства участников ЕГЭ.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Наиболее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значимая дифференциация участников с высоким уровнем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математической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подготовки происходит при выполнении заданий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14,16–19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4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08682091"/>
              </p:ext>
            </p:extLst>
          </p:nvPr>
        </p:nvGraphicFramePr>
        <p:xfrm>
          <a:off x="909638" y="688975"/>
          <a:ext cx="7515225" cy="549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4" imgW="7278530" imgH="5324852" progId="Word.Document.12">
                  <p:embed/>
                </p:oleObj>
              </mc:Choice>
              <mc:Fallback>
                <p:oleObj name="Документ" r:id="rId4" imgW="7278530" imgH="53248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9638" y="688975"/>
                        <a:ext cx="7515225" cy="549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8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17196"/>
              </p:ext>
            </p:extLst>
          </p:nvPr>
        </p:nvGraphicFramePr>
        <p:xfrm>
          <a:off x="1117600" y="257175"/>
          <a:ext cx="6908800" cy="658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Документ" r:id="rId4" imgW="6801036" imgH="6486729" progId="Word.Document.12">
                  <p:embed/>
                </p:oleObj>
              </mc:Choice>
              <mc:Fallback>
                <p:oleObj name="Документ" r:id="rId4" imgW="6801036" imgH="64867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600" y="257175"/>
                        <a:ext cx="6908800" cy="658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9844493"/>
              </p:ext>
            </p:extLst>
          </p:nvPr>
        </p:nvGraphicFramePr>
        <p:xfrm>
          <a:off x="1481138" y="115888"/>
          <a:ext cx="6472237" cy="653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окумент" r:id="rId4" imgW="6311851" imgH="6372788" progId="Word.Document.12">
                  <p:embed/>
                </p:oleObj>
              </mc:Choice>
              <mc:Fallback>
                <p:oleObj name="Документ" r:id="rId4" imgW="6311851" imgH="63727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1138" y="115888"/>
                        <a:ext cx="6472237" cy="653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4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258</TotalTime>
  <Words>305</Words>
  <Application>Microsoft Office PowerPoint</Application>
  <PresentationFormat>Экран (4:3)</PresentationFormat>
  <Paragraphs>44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Воздушный поток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</dc:creator>
  <cp:lastModifiedBy>basic</cp:lastModifiedBy>
  <cp:revision>24</cp:revision>
  <dcterms:created xsi:type="dcterms:W3CDTF">2017-04-25T20:12:45Z</dcterms:created>
  <dcterms:modified xsi:type="dcterms:W3CDTF">2017-05-10T11:28:13Z</dcterms:modified>
</cp:coreProperties>
</file>